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al Narrow" panose="020B0606020202030204" pitchFamily="34" charset="0"/>
      <p:regular r:id="rId11"/>
      <p:bold r:id="rId12"/>
      <p:italic r:id="rId13"/>
      <p:boldItalic r:id="rId14"/>
    </p:embeddedFont>
    <p:embeddedFont>
      <p:font typeface="Fira Sans" panose="020B0503050000020004" pitchFamily="34" charset="0"/>
      <p:regular r:id="rId15"/>
    </p:embeddedFont>
    <p:embeddedFont>
      <p:font typeface="Inconsolata Bold" pitchFamily="1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12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Medicine Recommendation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innovative medicine recommendation system designed to revolutionize healthcare accessibility and improve patient outcomes.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B8F01-384C-556A-445E-81BDAD851197}"/>
              </a:ext>
            </a:extLst>
          </p:cNvPr>
          <p:cNvSpPr txBox="1"/>
          <p:nvPr/>
        </p:nvSpPr>
        <p:spPr>
          <a:xfrm>
            <a:off x="6364705" y="6773779"/>
            <a:ext cx="3862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241631"/>
                </a:highlight>
                <a:latin typeface="Arial Narrow" panose="020B0606020202030204" pitchFamily="34" charset="0"/>
              </a:rPr>
              <a:t>SUBMITTED BY:   ANSHIKA SHARMA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241631"/>
                </a:highlight>
                <a:latin typeface="Arial Narrow" panose="020B0606020202030204" pitchFamily="34" charset="0"/>
              </a:rPr>
              <a:t>		TEJSWEETA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241631"/>
                </a:highlight>
                <a:latin typeface="Arial Narrow" panose="020B0606020202030204" pitchFamily="34" charset="0"/>
              </a:rPr>
              <a:t>		DEVYANSH MITTAL</a:t>
            </a:r>
            <a:endParaRPr lang="en-AE" dirty="0">
              <a:solidFill>
                <a:schemeClr val="bg1"/>
              </a:solidFill>
              <a:highlight>
                <a:srgbClr val="241631"/>
              </a:highlight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6450211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Lack of Guidance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Patients often face difficulties in obtaining timely and accurate advice for their symptoms.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10341888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Diagnosis delays, especially in remote areas, can lead to complications and adverse health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0"/>
          <p:cNvSpPr/>
          <p:nvPr/>
        </p:nvSpPr>
        <p:spPr>
          <a:xfrm>
            <a:off x="6450211" y="545568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Navigating overwhelming medical information without personalized suggestions can be challenging.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leverages machine learning to predict diseases based on user-provided symptoms.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Tailored medicine suggestions and precautions are offered based on the predicted disease.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Accessible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platform provides a user-friendly and accessible interface for healthcare guidance.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Approach/Methodology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426250"/>
            <a:ext cx="22860" cy="6274118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Shape 2"/>
          <p:cNvSpPr/>
          <p:nvPr/>
        </p:nvSpPr>
        <p:spPr>
          <a:xfrm>
            <a:off x="1161574" y="1849874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Shape 3"/>
          <p:cNvSpPr/>
          <p:nvPr/>
        </p:nvSpPr>
        <p:spPr>
          <a:xfrm>
            <a:off x="749379" y="1643777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4"/>
          <p:cNvSpPr/>
          <p:nvPr/>
        </p:nvSpPr>
        <p:spPr>
          <a:xfrm>
            <a:off x="894278" y="1716167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gather extensive datasets encompassing symptoms, diseases, and associated medications.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466743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Shape 8"/>
          <p:cNvSpPr/>
          <p:nvPr/>
        </p:nvSpPr>
        <p:spPr>
          <a:xfrm>
            <a:off x="749379" y="3260646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894278" y="3333036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meticulously cleaned and structured to ensure its suitability for machine learning.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083612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6" name="Shape 13"/>
          <p:cNvSpPr/>
          <p:nvPr/>
        </p:nvSpPr>
        <p:spPr>
          <a:xfrm>
            <a:off x="749379" y="4877514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Text 14"/>
          <p:cNvSpPr/>
          <p:nvPr/>
        </p:nvSpPr>
        <p:spPr>
          <a:xfrm>
            <a:off x="894278" y="4949904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Development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machine learning algorithms, such as SVC ,Decision Trees and Random Forests, are employed.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70048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1" name="Shape 18"/>
          <p:cNvSpPr/>
          <p:nvPr/>
        </p:nvSpPr>
        <p:spPr>
          <a:xfrm>
            <a:off x="749379" y="6494383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Text 19"/>
          <p:cNvSpPr/>
          <p:nvPr/>
        </p:nvSpPr>
        <p:spPr>
          <a:xfrm>
            <a:off x="894278" y="6566773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470213"/>
            <a:ext cx="253781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 Engine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links predicted diseases to relevant treatments using a robust recommendation engine.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input their symptoms via the user interface.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SVC Model analyzes the input to understand the user's symptoms.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Disease Prediction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trained machine learning model predicts the most likely disease based on the symptoms.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provides personalized medicine recommendations and precautionary advice.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1020604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3311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models are trained on vast datasets, ensuring high accuracy in disease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49122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Medicine and precaution suggestions are tailored to the user's individual needs and predicted condition.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1020604" y="5519499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intuitive platform provides easy access to the system's features and personalized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Experimental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5852"/>
            <a:ext cx="75564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Shape 2"/>
          <p:cNvSpPr/>
          <p:nvPr/>
        </p:nvSpPr>
        <p:spPr>
          <a:xfrm>
            <a:off x="62878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3"/>
          <p:cNvSpPr/>
          <p:nvPr/>
        </p:nvSpPr>
        <p:spPr>
          <a:xfrm>
            <a:off x="6514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6514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6514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5"/>
          <p:cNvSpPr/>
          <p:nvPr/>
        </p:nvSpPr>
        <p:spPr>
          <a:xfrm>
            <a:off x="6514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real-time health data from wearables can enhance prediction accuracy.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Expanding the system to support multiple languages can improve global accessibility.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AI 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advanced AI models, like transformers, can further refine prediction and recommendation capabilities.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380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Inconsolata Bold</vt:lpstr>
      <vt:lpstr>Arial</vt:lpstr>
      <vt:lpstr>Fira Sans</vt:lpstr>
      <vt:lpstr>Arial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Anshika  Sharma</cp:lastModifiedBy>
  <cp:revision>3</cp:revision>
  <dcterms:created xsi:type="dcterms:W3CDTF">2024-11-17T13:47:50Z</dcterms:created>
  <dcterms:modified xsi:type="dcterms:W3CDTF">2024-11-17T14:25:19Z</dcterms:modified>
</cp:coreProperties>
</file>